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350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38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24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066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346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021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06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7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17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219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71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31564-9A4E-4975-BD79-48034F3C6D9E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18FEA-E4BC-4C35-8E72-0C148846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5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57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53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70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59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3"/>
          </a:xfrm>
        </p:spPr>
      </p:pic>
    </p:spTree>
    <p:extLst>
      <p:ext uri="{BB962C8B-B14F-4D97-AF65-F5344CB8AC3E}">
        <p14:creationId xmlns:p14="http://schemas.microsoft.com/office/powerpoint/2010/main" val="1130526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26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88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2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53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03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946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Anton Wood</cp:lastModifiedBy>
  <cp:revision>1</cp:revision>
  <dcterms:created xsi:type="dcterms:W3CDTF">2020-05-07T18:52:53Z</dcterms:created>
  <dcterms:modified xsi:type="dcterms:W3CDTF">2020-05-07T18:59:39Z</dcterms:modified>
</cp:coreProperties>
</file>